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8" r:id="rId35"/>
    <p:sldId id="292" r:id="rId36"/>
    <p:sldId id="289" r:id="rId37"/>
    <p:sldId id="293" r:id="rId38"/>
    <p:sldId id="290" r:id="rId39"/>
    <p:sldId id="295" r:id="rId40"/>
    <p:sldId id="294" r:id="rId41"/>
    <p:sldId id="296" r:id="rId42"/>
    <p:sldId id="307" r:id="rId43"/>
    <p:sldId id="308" r:id="rId44"/>
    <p:sldId id="309" r:id="rId45"/>
    <p:sldId id="310" r:id="rId46"/>
    <p:sldId id="298" r:id="rId47"/>
    <p:sldId id="299" r:id="rId48"/>
    <p:sldId id="300" r:id="rId49"/>
    <p:sldId id="304" r:id="rId50"/>
    <p:sldId id="306" r:id="rId51"/>
    <p:sldId id="301" r:id="rId52"/>
    <p:sldId id="302" r:id="rId53"/>
    <p:sldId id="303" r:id="rId54"/>
    <p:sldId id="305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32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  <p:sldId id="334" r:id="rId79"/>
    <p:sldId id="335" r:id="rId80"/>
    <p:sldId id="336" r:id="rId81"/>
    <p:sldId id="337" r:id="rId82"/>
    <p:sldId id="341" r:id="rId83"/>
    <p:sldId id="339" r:id="rId84"/>
    <p:sldId id="342" r:id="rId85"/>
    <p:sldId id="343" r:id="rId86"/>
    <p:sldId id="351" r:id="rId87"/>
    <p:sldId id="352" r:id="rId88"/>
    <p:sldId id="353" r:id="rId89"/>
    <p:sldId id="344" r:id="rId90"/>
    <p:sldId id="347" r:id="rId91"/>
    <p:sldId id="349" r:id="rId92"/>
    <p:sldId id="345" r:id="rId93"/>
    <p:sldId id="346" r:id="rId94"/>
    <p:sldId id="350" r:id="rId95"/>
    <p:sldId id="348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39697" y="4072065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0252038</a:t>
            </a:r>
            <a:r>
              <a:rPr lang="zh-TW" altLang="en-US" sz="2400" dirty="0" smtClean="0"/>
              <a:t> 劉峻瑜 電子</a:t>
            </a:r>
            <a:r>
              <a:rPr lang="en-US" altLang="zh-TW" sz="2400" dirty="0" smtClean="0"/>
              <a:t>4A</a:t>
            </a:r>
            <a:endParaRPr lang="zh-TW" altLang="en-US" sz="2400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745061" y="1317812"/>
            <a:ext cx="7812298" cy="2393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3600" b="1" dirty="0"/>
          </a:p>
          <a:p>
            <a:pPr algn="ctr"/>
            <a:r>
              <a:rPr lang="en-US" altLang="zh-TW" sz="4800" b="1" dirty="0" smtClean="0"/>
              <a:t>PLANAHEAD(SOC)</a:t>
            </a:r>
          </a:p>
          <a:p>
            <a:pPr algn="ctr"/>
            <a:r>
              <a:rPr lang="zh-TW" altLang="en-US" sz="4800" b="1" dirty="0" smtClean="0"/>
              <a:t>軟體操作步驟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4314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45" y="945487"/>
            <a:ext cx="7058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1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70" y="1270000"/>
            <a:ext cx="5848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52" y="1050262"/>
            <a:ext cx="76771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93" y="773604"/>
            <a:ext cx="76771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2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05" y="1270000"/>
            <a:ext cx="77057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6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8" y="829010"/>
            <a:ext cx="77247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43" y="2054046"/>
            <a:ext cx="63436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1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99" y="1093094"/>
            <a:ext cx="62198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1" y="-278036"/>
            <a:ext cx="7191375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24" y="-123825"/>
            <a:ext cx="7305675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76" y="1125694"/>
            <a:ext cx="83534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5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88963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4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87" y="1835306"/>
            <a:ext cx="65627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40" y="0"/>
            <a:ext cx="7600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7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97" y="94713"/>
            <a:ext cx="76485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62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70" y="-257578"/>
            <a:ext cx="75533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8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77" y="158571"/>
            <a:ext cx="75152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7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41" y="0"/>
            <a:ext cx="74580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52" y="98068"/>
            <a:ext cx="76009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52" y="0"/>
            <a:ext cx="76009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4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23" y="104238"/>
            <a:ext cx="76390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9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12" y="989930"/>
            <a:ext cx="71056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99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8" y="98939"/>
            <a:ext cx="75438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95" y="0"/>
            <a:ext cx="76295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50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85" y="0"/>
            <a:ext cx="7543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7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98" y="1687199"/>
            <a:ext cx="5476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5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2910350"/>
            <a:ext cx="43529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73" y="499191"/>
            <a:ext cx="5619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57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72" y="2057802"/>
            <a:ext cx="83724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2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93" y="1703432"/>
            <a:ext cx="81343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18" y="1930400"/>
            <a:ext cx="72771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77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19125"/>
            <a:ext cx="9372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06" y="993112"/>
            <a:ext cx="70199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3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869287"/>
            <a:ext cx="9163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29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68" y="1270000"/>
            <a:ext cx="8153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72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8" y="2069473"/>
            <a:ext cx="8658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74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12" y="1012162"/>
            <a:ext cx="83724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07" y="1202662"/>
            <a:ext cx="68675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09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9" y="869287"/>
            <a:ext cx="6496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14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35937"/>
            <a:ext cx="8048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49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5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02" y="888337"/>
            <a:ext cx="77724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39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33" y="609600"/>
            <a:ext cx="7953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18" y="1270000"/>
            <a:ext cx="69723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43" y="1930400"/>
            <a:ext cx="58864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50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10" y="1754410"/>
            <a:ext cx="4981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18" y="1014412"/>
            <a:ext cx="61436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60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43" y="1612945"/>
            <a:ext cx="68294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5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18" y="1930400"/>
            <a:ext cx="58293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21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18" y="1495962"/>
            <a:ext cx="61341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0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57" y="1491534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50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25" y="1805188"/>
            <a:ext cx="56483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20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74" y="1270000"/>
            <a:ext cx="53721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54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47" y="968733"/>
            <a:ext cx="71723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48" y="1078837"/>
            <a:ext cx="70104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56" y="1598456"/>
            <a:ext cx="64674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64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08" y="2160589"/>
            <a:ext cx="89820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4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NET led_test_0_led_pin&lt;0&gt; LOC = T22  | IOSTANDARD=LVCMOS33;</a:t>
            </a:r>
          </a:p>
          <a:p>
            <a:r>
              <a:rPr lang="en-US" altLang="zh-TW" dirty="0"/>
              <a:t>NET led_test_0_led_pin&lt;1&gt; LOC = T21  | IOSTANDARD=LVCMOS33;</a:t>
            </a:r>
          </a:p>
          <a:p>
            <a:r>
              <a:rPr lang="en-US" altLang="zh-TW" dirty="0"/>
              <a:t>NET led_test_0_led_pin&lt;2&gt; LOC = U22  | IOSTANDARD=LVCMOS33;</a:t>
            </a:r>
          </a:p>
          <a:p>
            <a:r>
              <a:rPr lang="en-US" altLang="zh-TW" dirty="0"/>
              <a:t>NET led_test_0_led_pin&lt;3&gt; LOC = U21  | IOSTANDARD=LVCMOS33;</a:t>
            </a:r>
          </a:p>
          <a:p>
            <a:r>
              <a:rPr lang="en-US" altLang="zh-TW" dirty="0"/>
              <a:t>NET led_test_0_led_pin&lt;4&gt; LOC = V22  | IOSTANDARD=LVCMOS33;</a:t>
            </a:r>
          </a:p>
          <a:p>
            <a:r>
              <a:rPr lang="en-US" altLang="zh-TW" dirty="0"/>
              <a:t>NET led_test_0_led_pin&lt;5&gt; LOC = W22  | IOSTANDARD=LVCMOS33;</a:t>
            </a:r>
          </a:p>
          <a:p>
            <a:r>
              <a:rPr lang="en-US" altLang="zh-TW" dirty="0"/>
              <a:t>NET led_test_0_led_pin&lt;6&gt; LOC = U19  | IOSTANDARD=LVCMOS33;  </a:t>
            </a:r>
          </a:p>
          <a:p>
            <a:r>
              <a:rPr lang="en-US" altLang="zh-TW" dirty="0"/>
              <a:t>NET led_test_0_led_pin&lt;7&gt; LOC = U14  | IOSTANDARD=LVCMOS33;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002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44" y="1930400"/>
            <a:ext cx="54959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8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83" y="1362276"/>
            <a:ext cx="75342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00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30" y="1270000"/>
            <a:ext cx="53625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2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368" y="2779422"/>
            <a:ext cx="4800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6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30" y="1930400"/>
            <a:ext cx="4505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60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06" y="984429"/>
            <a:ext cx="8077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98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重新產生</a:t>
            </a:r>
            <a:r>
              <a:rPr lang="en-US" altLang="zh-TW" dirty="0" smtClean="0"/>
              <a:t>bit</a:t>
            </a:r>
            <a:r>
              <a:rPr lang="zh-TW" altLang="en-US" dirty="0"/>
              <a:t>檔案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68" y="1930400"/>
            <a:ext cx="5981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06" y="983587"/>
            <a:ext cx="7115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6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/>
          <p:cNvSpPr txBox="1">
            <a:spLocks/>
          </p:cNvSpPr>
          <p:nvPr/>
        </p:nvSpPr>
        <p:spPr>
          <a:xfrm>
            <a:off x="920813" y="1498116"/>
            <a:ext cx="7888336" cy="37822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3600" b="1" dirty="0"/>
          </a:p>
          <a:p>
            <a:pPr algn="ctr"/>
            <a:r>
              <a:rPr lang="en-US" altLang="zh-TW" sz="4800" b="1" dirty="0" smtClean="0"/>
              <a:t>PLANAHEAD(SOC)</a:t>
            </a:r>
          </a:p>
          <a:p>
            <a:pPr algn="ctr"/>
            <a:r>
              <a:rPr lang="zh-TW" altLang="en-US" sz="4800" b="1" dirty="0" smtClean="0"/>
              <a:t>軟體操作步驟</a:t>
            </a:r>
            <a:endParaRPr lang="en-US" altLang="zh-TW" sz="4800" b="1" dirty="0" smtClean="0"/>
          </a:p>
          <a:p>
            <a:pPr algn="ctr"/>
            <a:r>
              <a:rPr lang="en-US" altLang="zh-TW" sz="4800" b="1" dirty="0" smtClean="0"/>
              <a:t>EDK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09474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30" y="775416"/>
            <a:ext cx="45624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6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79" y="1802371"/>
            <a:ext cx="49815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5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42" y="2160589"/>
            <a:ext cx="73247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2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#</a:t>
            </a:r>
            <a:r>
              <a:rPr lang="en-US" altLang="zh-TW" dirty="0"/>
              <a:t>include "</a:t>
            </a:r>
            <a:r>
              <a:rPr lang="en-US" altLang="zh-TW" dirty="0" err="1" smtClean="0"/>
              <a:t>led_test.h</a:t>
            </a:r>
            <a:r>
              <a:rPr lang="en-US" altLang="zh-TW" dirty="0" smtClean="0"/>
              <a:t>“</a:t>
            </a:r>
          </a:p>
          <a:p>
            <a:r>
              <a:rPr lang="en-US" altLang="zh-TW" dirty="0" smtClean="0"/>
              <a:t>#</a:t>
            </a:r>
            <a:r>
              <a:rPr lang="en-US" altLang="zh-TW" dirty="0"/>
              <a:t>include "</a:t>
            </a:r>
            <a:r>
              <a:rPr lang="en-US" altLang="zh-TW" dirty="0" err="1"/>
              <a:t>stdio.h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#include "</a:t>
            </a:r>
            <a:r>
              <a:rPr lang="en-US" altLang="zh-TW" dirty="0" err="1"/>
              <a:t>xil_io.h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#include "</a:t>
            </a:r>
            <a:r>
              <a:rPr lang="en-US" altLang="zh-TW" dirty="0" err="1"/>
              <a:t>xparameters.h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#include "</a:t>
            </a:r>
            <a:r>
              <a:rPr lang="en-US" altLang="zh-TW" dirty="0" err="1"/>
              <a:t>xil_types.h</a:t>
            </a:r>
            <a:r>
              <a:rPr lang="en-US" altLang="zh-TW" dirty="0"/>
              <a:t>"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58" y="1270000"/>
            <a:ext cx="4405044" cy="44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#define READ_WRITE_MUL_FACTOR 0x10</a:t>
            </a:r>
          </a:p>
          <a:p>
            <a:r>
              <a:rPr lang="en-US" altLang="zh-TW" dirty="0"/>
              <a:t>#define LED_TEST_USER_NUM_REG TEST_AXI_LITE_USER_NUM_REG //3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54" y="930097"/>
            <a:ext cx="66579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32" y="1612743"/>
            <a:ext cx="8639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54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#include "</a:t>
            </a:r>
            <a:r>
              <a:rPr lang="en-US" altLang="zh-TW" dirty="0" err="1"/>
              <a:t>xil_types.h</a:t>
            </a:r>
            <a:r>
              <a:rPr lang="en-US" altLang="zh-TW" dirty="0"/>
              <a:t>"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12" y="1423987"/>
            <a:ext cx="32289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78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07" y="1551703"/>
            <a:ext cx="6286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66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05" y="1025346"/>
            <a:ext cx="71723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9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08" y="740803"/>
            <a:ext cx="7219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54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87" y="2160589"/>
            <a:ext cx="54006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31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Name led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10" y="1484356"/>
            <a:ext cx="54102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9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Led project right click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0" y="3034175"/>
            <a:ext cx="7153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78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2" y="1081087"/>
            <a:ext cx="48672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1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812137"/>
            <a:ext cx="57054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28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71" y="959708"/>
            <a:ext cx="28098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0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81727"/>
            <a:ext cx="6286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30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43" y="378940"/>
            <a:ext cx="48958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42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14" y="443684"/>
            <a:ext cx="50292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21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TW" b="1" dirty="0"/>
              <a:t>#include "</a:t>
            </a:r>
            <a:r>
              <a:rPr lang="en-US" altLang="zh-TW" b="1" dirty="0" err="1"/>
              <a:t>led_test.h</a:t>
            </a:r>
            <a:r>
              <a:rPr lang="en-US" altLang="zh-TW" b="1" dirty="0"/>
              <a:t>"</a:t>
            </a:r>
          </a:p>
          <a:p>
            <a:r>
              <a:rPr lang="en-US" altLang="zh-TW" b="1" u="sng" dirty="0"/>
              <a:t>#include "</a:t>
            </a:r>
            <a:r>
              <a:rPr lang="en-US" altLang="zh-TW" b="1" u="sng" dirty="0" err="1"/>
              <a:t>stdio.h</a:t>
            </a:r>
            <a:r>
              <a:rPr lang="en-US" altLang="zh-TW" b="1" u="sng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xil_io.h</a:t>
            </a:r>
            <a:r>
              <a:rPr lang="en-US" altLang="zh-TW" b="1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xil_types.h</a:t>
            </a:r>
            <a:r>
              <a:rPr lang="en-US" altLang="zh-TW" b="1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xparameters.h</a:t>
            </a:r>
            <a:r>
              <a:rPr lang="en-US" altLang="zh-TW" b="1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platform.h</a:t>
            </a:r>
            <a:r>
              <a:rPr lang="en-US" altLang="zh-TW" b="1" dirty="0"/>
              <a:t>"</a:t>
            </a:r>
          </a:p>
          <a:p>
            <a:r>
              <a:rPr lang="en-US" altLang="zh-TW" b="1" dirty="0" err="1" smtClean="0"/>
              <a:t>int</a:t>
            </a:r>
            <a:r>
              <a:rPr lang="en-US" altLang="zh-TW" b="1" dirty="0" smtClean="0"/>
              <a:t> </a:t>
            </a:r>
            <a:r>
              <a:rPr lang="en-US" altLang="zh-TW" b="1" dirty="0"/>
              <a:t>main()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 err="1"/>
              <a:t>init_platform</a:t>
            </a:r>
            <a:r>
              <a:rPr lang="en-US" altLang="zh-TW" dirty="0"/>
              <a:t>();</a:t>
            </a:r>
          </a:p>
          <a:p>
            <a:r>
              <a:rPr lang="en-US" altLang="zh-TW" dirty="0" err="1"/>
              <a:t>xil_printf</a:t>
            </a:r>
            <a:r>
              <a:rPr lang="en-US" altLang="zh-TW" dirty="0"/>
              <a:t>("HELLO WORLD");</a:t>
            </a:r>
          </a:p>
          <a:p>
            <a:r>
              <a:rPr lang="en-US" altLang="zh-TW" dirty="0" err="1"/>
              <a:t>LED_TEST_mWriteReg</a:t>
            </a:r>
            <a:r>
              <a:rPr lang="en-US" altLang="zh-TW" dirty="0"/>
              <a:t>(XPAR_LED_TEST_0_BASEADDR, 0, 0b00001001);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COUNTER_mWriteSlaveReg</a:t>
            </a:r>
            <a:r>
              <a:rPr lang="en-US" altLang="zh-TW" dirty="0"/>
              <a:t> (</a:t>
            </a:r>
            <a:r>
              <a:rPr lang="en-US" altLang="zh-TW" u="sng" dirty="0" err="1"/>
              <a:t>baseaddr</a:t>
            </a:r>
            <a:r>
              <a:rPr lang="en-US" altLang="zh-TW" u="sng" dirty="0"/>
              <a:t>, 0, 0b00001001);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COUNTER_mWriteSlaveReg</a:t>
            </a:r>
            <a:r>
              <a:rPr lang="en-US" altLang="zh-TW" dirty="0"/>
              <a:t> (</a:t>
            </a:r>
            <a:r>
              <a:rPr lang="en-US" altLang="zh-TW" u="sng" dirty="0" err="1"/>
              <a:t>baseaddr</a:t>
            </a:r>
            <a:r>
              <a:rPr lang="en-US" altLang="zh-TW" u="sng" dirty="0"/>
              <a:t>, 4, 0b01101001);</a:t>
            </a:r>
          </a:p>
          <a:p>
            <a:r>
              <a:rPr lang="en-US" altLang="zh-TW" dirty="0" err="1"/>
              <a:t>LED_TEST_mWriteReg</a:t>
            </a:r>
            <a:r>
              <a:rPr lang="en-US" altLang="zh-TW" dirty="0"/>
              <a:t>(XPAR_LED_TEST_0_BASEADDR, 4, 0b01101001);</a:t>
            </a:r>
          </a:p>
          <a:p>
            <a:r>
              <a:rPr lang="en-US" altLang="zh-TW" b="1" dirty="0" smtClean="0"/>
              <a:t>while(1</a:t>
            </a:r>
            <a:r>
              <a:rPr lang="en-US" altLang="zh-TW" b="1" dirty="0"/>
              <a:t>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 err="1"/>
              <a:t>xil_printf</a:t>
            </a:r>
            <a:r>
              <a:rPr lang="en-US" altLang="zh-TW" dirty="0"/>
              <a:t>("count = %x\n\r", </a:t>
            </a:r>
            <a:r>
              <a:rPr lang="en-US" altLang="zh-TW" dirty="0" err="1"/>
              <a:t>LED_TEST_mReadReg</a:t>
            </a:r>
            <a:r>
              <a:rPr lang="en-US" altLang="zh-TW" dirty="0"/>
              <a:t> (XPAR_LED_TEST_0_BASEADDR, 8));</a:t>
            </a:r>
          </a:p>
          <a:p>
            <a:r>
              <a:rPr lang="en-US" altLang="zh-TW" dirty="0" smtClean="0"/>
              <a:t>}</a:t>
            </a:r>
            <a:endParaRPr lang="zh-TW" altLang="en-US" dirty="0"/>
          </a:p>
          <a:p>
            <a:r>
              <a:rPr lang="en-US" altLang="zh-TW" b="1" dirty="0"/>
              <a:t>return 0;</a:t>
            </a:r>
          </a:p>
          <a:p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02" y="320503"/>
            <a:ext cx="66960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99" y="1040737"/>
            <a:ext cx="71532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7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02" y="2160589"/>
            <a:ext cx="3981450" cy="3457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74" y="1930400"/>
            <a:ext cx="4082915" cy="35916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725791" y="552201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12413" y="552201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30565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43" y="-95250"/>
            <a:ext cx="65913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0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6" y="2160589"/>
            <a:ext cx="2800350" cy="1752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97" y="2160589"/>
            <a:ext cx="3895725" cy="19716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90738" y="406540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29528" y="413226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392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01" y="2525927"/>
            <a:ext cx="54387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43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4" y="337622"/>
            <a:ext cx="87153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45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en-US" altLang="zh-TW" dirty="0" smtClean="0"/>
              <a:t>download your .bit to </a:t>
            </a:r>
            <a:r>
              <a:rPr lang="en-US" altLang="zh-TW" dirty="0" err="1" smtClean="0"/>
              <a:t>fpga</a:t>
            </a:r>
            <a:endParaRPr lang="en-US" altLang="zh-TW" dirty="0" smtClean="0"/>
          </a:p>
          <a:p>
            <a:r>
              <a:rPr lang="en-US" altLang="zh-TW" dirty="0" smtClean="0"/>
              <a:t>2.check </a:t>
            </a:r>
            <a:r>
              <a:rPr lang="en-US" altLang="zh-TW" dirty="0" err="1" smtClean="0"/>
              <a:t>uart</a:t>
            </a:r>
            <a:r>
              <a:rPr lang="en-US" altLang="zh-TW" dirty="0" smtClean="0"/>
              <a:t> port</a:t>
            </a:r>
          </a:p>
          <a:p>
            <a:pPr lvl="0"/>
            <a:r>
              <a:rPr lang="en-US" altLang="zh-TW" dirty="0" smtClean="0"/>
              <a:t>3.</a:t>
            </a:r>
            <a:r>
              <a:rPr lang="zh-TW" altLang="zh-TW" dirty="0">
                <a:solidFill>
                  <a:srgbClr val="212121"/>
                </a:solidFill>
                <a:latin typeface="Arial Unicode MS" panose="020B0604020202020204" pitchFamily="34" charset="-120"/>
                <a:ea typeface="inherit"/>
              </a:rPr>
              <a:t> Turn on the </a:t>
            </a:r>
            <a:r>
              <a:rPr lang="zh-TW" altLang="zh-TW" dirty="0" smtClean="0">
                <a:solidFill>
                  <a:srgbClr val="212121"/>
                </a:solidFill>
                <a:latin typeface="Arial Unicode MS" panose="020B0604020202020204" pitchFamily="34" charset="-120"/>
                <a:ea typeface="inherit"/>
              </a:rPr>
              <a:t>power</a:t>
            </a:r>
            <a:r>
              <a:rPr lang="zh-TW" altLang="zh-TW" sz="600" dirty="0" smtClean="0">
                <a:solidFill>
                  <a:schemeClr val="tx1"/>
                </a:solidFill>
              </a:rPr>
              <a:t> </a:t>
            </a:r>
            <a:endParaRPr lang="en-US" altLang="zh-TW" sz="600" dirty="0" smtClean="0">
              <a:solidFill>
                <a:schemeClr val="tx1"/>
              </a:solidFill>
            </a:endParaRPr>
          </a:p>
          <a:p>
            <a:pPr lvl="0"/>
            <a:r>
              <a:rPr lang="en-US" altLang="zh-TW" dirty="0" smtClean="0"/>
              <a:t>4.open the console</a:t>
            </a:r>
            <a:endParaRPr lang="zh-TW" altLang="zh-TW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9684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338</TotalTime>
  <Words>260</Words>
  <Application>Microsoft Office PowerPoint</Application>
  <PresentationFormat>寬螢幕</PresentationFormat>
  <Paragraphs>67</Paragraphs>
  <Slides>95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02" baseType="lpstr">
      <vt:lpstr>Arial Unicode MS</vt:lpstr>
      <vt:lpstr>inherit</vt:lpstr>
      <vt:lpstr>微軟正黑體</vt:lpstr>
      <vt:lpstr>Arial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pc</cp:lastModifiedBy>
  <cp:revision>137</cp:revision>
  <dcterms:created xsi:type="dcterms:W3CDTF">2016-11-28T07:14:33Z</dcterms:created>
  <dcterms:modified xsi:type="dcterms:W3CDTF">2017-04-05T07:44:03Z</dcterms:modified>
</cp:coreProperties>
</file>